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avi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0" r:id="rId4"/>
    <p:sldId id="258" r:id="rId5"/>
    <p:sldId id="264" r:id="rId6"/>
    <p:sldId id="263" r:id="rId7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 horzBarState="maximized">
    <p:restoredLeft sz="9843" autoAdjust="0"/>
    <p:restoredTop sz="94683" autoAdjust="0"/>
  </p:normalViewPr>
  <p:slideViewPr>
    <p:cSldViewPr>
      <p:cViewPr varScale="1">
        <p:scale>
          <a:sx n="116" d="100"/>
          <a:sy n="116" d="100"/>
        </p:scale>
        <p:origin x="-132" y="-156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9" d="100"/>
          <a:sy n="89" d="100"/>
        </p:scale>
        <p:origin x="-3786" y="-12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21236E3-DA65-414E-AA43-53846CCDDCB8}" type="datetimeFigureOut">
              <a:rPr lang="en-US" smtClean="0"/>
              <a:t>14/09/21</a:t>
            </a:fld>
            <a:endParaRPr lang="en-US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6A4774-4A9C-4C21-976E-E526D6444512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4554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6A4774-4A9C-4C21-976E-E526D644451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315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14162" y="2130426"/>
            <a:ext cx="10360501" cy="1470025"/>
          </a:xfrm>
        </p:spPr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</p:nvPr>
        </p:nvSpPr>
        <p:spPr>
          <a:xfrm>
            <a:off x="1828324" y="3886200"/>
            <a:ext cx="8532178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 smtClean="0"/>
              <a:t>Klik om de ondertitelstijl van het model te bewerken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481B-5184-42E3-AF7F-92F05CC1FED4}" type="datetimeFigureOut">
              <a:rPr lang="en-US" smtClean="0"/>
              <a:t>14/09/21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21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481B-5184-42E3-AF7F-92F05CC1FED4}" type="datetimeFigureOut">
              <a:rPr lang="en-US" smtClean="0"/>
              <a:t>14/09/21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074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836898" y="274639"/>
            <a:ext cx="2742486" cy="5851525"/>
          </a:xfrm>
        </p:spPr>
        <p:txBody>
          <a:bodyPr vert="eaVert"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609441" y="274639"/>
            <a:ext cx="8024310" cy="5851525"/>
          </a:xfrm>
        </p:spPr>
        <p:txBody>
          <a:bodyPr vert="eaVert"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481B-5184-42E3-AF7F-92F05CC1FED4}" type="datetimeFigureOut">
              <a:rPr lang="en-US" smtClean="0"/>
              <a:t>14/09/21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885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481B-5184-42E3-AF7F-92F05CC1FED4}" type="datetimeFigureOut">
              <a:rPr lang="en-US" smtClean="0"/>
              <a:t>14/09/21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8905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2833" y="4406901"/>
            <a:ext cx="10360501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962833" y="2906713"/>
            <a:ext cx="10360501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481B-5184-42E3-AF7F-92F05CC1FED4}" type="datetimeFigureOut">
              <a:rPr lang="en-US" smtClean="0"/>
              <a:t>14/09/21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821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609441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195986" y="1600201"/>
            <a:ext cx="5383398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481B-5184-42E3-AF7F-92F05CC1FED4}" type="datetimeFigureOut">
              <a:rPr lang="en-US" smtClean="0"/>
              <a:t>14/09/21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026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09441" y="1535113"/>
            <a:ext cx="5385514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09441" y="2174875"/>
            <a:ext cx="5385514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5" name="Tijdelijke aanduiding voor tekst 4"/>
          <p:cNvSpPr>
            <a:spLocks noGrp="1"/>
          </p:cNvSpPr>
          <p:nvPr>
            <p:ph type="body" sz="quarter" idx="3"/>
          </p:nvPr>
        </p:nvSpPr>
        <p:spPr>
          <a:xfrm>
            <a:off x="6191756" y="1535113"/>
            <a:ext cx="5387630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191756" y="2174875"/>
            <a:ext cx="5387630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481B-5184-42E3-AF7F-92F05CC1FED4}" type="datetimeFigureOut">
              <a:rPr lang="en-US" smtClean="0"/>
              <a:t>14/09/21</a:t>
            </a:fld>
            <a:endParaRPr lang="en-US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443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481B-5184-42E3-AF7F-92F05CC1FED4}" type="datetimeFigureOut">
              <a:rPr lang="en-US" smtClean="0"/>
              <a:t>14/09/21</a:t>
            </a:fld>
            <a:endParaRPr lang="en-US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702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481B-5184-42E3-AF7F-92F05CC1FED4}" type="datetimeFigureOut">
              <a:rPr lang="en-US" smtClean="0"/>
              <a:t>14/09/21</a:t>
            </a:fld>
            <a:endParaRPr lang="en-US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624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09443" y="273049"/>
            <a:ext cx="4010039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4765492" y="273052"/>
            <a:ext cx="6813892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609443" y="1435102"/>
            <a:ext cx="4010039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481B-5184-42E3-AF7F-92F05CC1FED4}" type="datetimeFigureOut">
              <a:rPr lang="en-US" smtClean="0"/>
              <a:t>14/09/21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42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389095" y="4800600"/>
            <a:ext cx="7313295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afbeelding 2"/>
          <p:cNvSpPr>
            <a:spLocks noGrp="1"/>
          </p:cNvSpPr>
          <p:nvPr>
            <p:ph type="pic" idx="1"/>
          </p:nvPr>
        </p:nvSpPr>
        <p:spPr>
          <a:xfrm>
            <a:off x="2389095" y="612775"/>
            <a:ext cx="7313295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endParaRPr lang="en-US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2389095" y="5367338"/>
            <a:ext cx="7313295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nl-NL" smtClean="0"/>
              <a:t>Klik om de modelstijlen te bewerken</a:t>
            </a:r>
          </a:p>
        </p:txBody>
      </p:sp>
      <p:sp>
        <p:nvSpPr>
          <p:cNvPr id="5" name="Tijdelijke aanduiding voo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4481B-5184-42E3-AF7F-92F05CC1FED4}" type="datetimeFigureOut">
              <a:rPr lang="en-US" smtClean="0"/>
              <a:t>14/09/21</a:t>
            </a:fld>
            <a:endParaRPr lang="en-US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100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1143000"/>
          </a:xfrm>
          <a:prstGeom prst="rect">
            <a:avLst/>
          </a:prstGeom>
        </p:spPr>
        <p:txBody>
          <a:bodyPr vert="horz" lIns="121899" tIns="60949" rIns="121899" bIns="60949" rtlCol="0" anchor="ctr">
            <a:normAutofit/>
          </a:bodyPr>
          <a:lstStyle/>
          <a:p>
            <a:r>
              <a:rPr lang="nl-NL" smtClean="0"/>
              <a:t>Klik om de stijl te bewerken</a:t>
            </a:r>
            <a:endParaRPr lang="en-US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609441" y="1600201"/>
            <a:ext cx="10969943" cy="4525963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nl-NL" smtClean="0"/>
              <a:t>Klik om de modelstijlen te bewerken</a:t>
            </a:r>
          </a:p>
          <a:p>
            <a:pPr lvl="1"/>
            <a:r>
              <a:rPr lang="nl-NL" smtClean="0"/>
              <a:t>Tweede niveau</a:t>
            </a:r>
          </a:p>
          <a:p>
            <a:pPr lvl="2"/>
            <a:r>
              <a:rPr lang="nl-NL" smtClean="0"/>
              <a:t>Derde niveau</a:t>
            </a:r>
          </a:p>
          <a:p>
            <a:pPr lvl="3"/>
            <a:r>
              <a:rPr lang="nl-NL" smtClean="0"/>
              <a:t>Vierde niveau</a:t>
            </a:r>
          </a:p>
          <a:p>
            <a:pPr lvl="4"/>
            <a:r>
              <a:rPr lang="nl-NL" smtClean="0"/>
              <a:t>Vijfde niveau</a:t>
            </a:r>
            <a:endParaRPr lang="en-US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609441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04481B-5184-42E3-AF7F-92F05CC1FED4}" type="datetimeFigureOut">
              <a:rPr lang="en-US" smtClean="0"/>
              <a:t>14/09/21</a:t>
            </a:fld>
            <a:endParaRPr lang="en-US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4164515" y="6356351"/>
            <a:ext cx="385979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735325" y="6356351"/>
            <a:ext cx="2844059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922EFA-FF72-499E-9AFC-2E7F6B21EDBB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146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1218987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20" indent="-457120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427" indent="-380933" algn="l" defTabSz="1218987" rtl="0" eaLnBrk="1" latinLnBrk="0" hangingPunct="1">
        <a:spcBef>
          <a:spcPct val="20000"/>
        </a:spcBef>
        <a:buFont typeface="Arial" panose="020B0604020202020204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733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227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720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213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07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200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693" indent="-304747" algn="l" defTabSz="1218987" rtl="0" eaLnBrk="1" latinLnBrk="0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avi"/><Relationship Id="rId2" Type="http://schemas.microsoft.com/office/2007/relationships/media" Target="../media/media1.avi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tijn_gogh.avi">
            <a:hlinkClick r:id="" action="ppaction://media"/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65663" y="1524000"/>
            <a:ext cx="2857500" cy="3810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45866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"/>
    </mc:Choice>
    <mc:Fallback xmlns="">
      <p:transition spd="slow" advClick="0" advTm="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3998" objId="8"/>
        <p14:stopEvt time="5306" objId="8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kstvak 3"/>
          <p:cNvSpPr txBox="1"/>
          <p:nvPr/>
        </p:nvSpPr>
        <p:spPr>
          <a:xfrm>
            <a:off x="5027613" y="5956767"/>
            <a:ext cx="4800599" cy="738642"/>
          </a:xfrm>
          <a:prstGeom prst="rect">
            <a:avLst/>
          </a:prstGeom>
          <a:noFill/>
        </p:spPr>
        <p:txBody>
          <a:bodyPr wrap="square" lIns="121899" tIns="60949" rIns="121899" bIns="60949" rtlCol="0">
            <a:spAutoFit/>
          </a:bodyPr>
          <a:lstStyle/>
          <a:p>
            <a:r>
              <a:rPr lang="en-US" sz="2000" i="1" dirty="0" smtClean="0"/>
              <a:t>Vincent van Gogh </a:t>
            </a:r>
          </a:p>
          <a:p>
            <a:r>
              <a:rPr lang="en-US" sz="2000" i="1" dirty="0" smtClean="0"/>
              <a:t>Souvenir de Mauve (Flowering peach trees)</a:t>
            </a:r>
            <a:endParaRPr lang="en-US" sz="2000" i="1" dirty="0"/>
          </a:p>
        </p:txBody>
      </p:sp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2003404" y="274639"/>
            <a:ext cx="3555074" cy="1143000"/>
          </a:xfrm>
        </p:spPr>
        <p:txBody>
          <a:bodyPr/>
          <a:lstStyle/>
          <a:p>
            <a:r>
              <a:rPr lang="en-US" dirty="0" smtClean="0"/>
              <a:t>Trees</a:t>
            </a:r>
            <a:endParaRPr lang="en-US" dirty="0"/>
          </a:p>
        </p:txBody>
      </p:sp>
      <p:pic>
        <p:nvPicPr>
          <p:cNvPr id="2056" name="Picture 8" descr="D:\tijn\rdevel\hierCols\ff_presentation\flowering_peach_trees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7612" y="381000"/>
            <a:ext cx="4343400" cy="548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1028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 xmlns="">
      <p:transition spd="slow" advClick="0" advTm="4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Tree-structured </a:t>
            </a:r>
            <a:r>
              <a:rPr lang="en-US" dirty="0" smtClean="0"/>
              <a:t>data</a:t>
            </a:r>
            <a:endParaRPr lang="en-US" dirty="0"/>
          </a:p>
        </p:txBody>
      </p:sp>
      <p:pic>
        <p:nvPicPr>
          <p:cNvPr id="1026" name="Picture 2" descr="D:\tijn\rdevel\hierCols\ff_presentation\TC_node_link0_cr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3212" y="1200148"/>
            <a:ext cx="5495925" cy="553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3864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tijn\rdevel\hierCols\ff_presentation\hcl_pi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51487" y="1945627"/>
            <a:ext cx="3657600" cy="3657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HCL color space</a:t>
            </a:r>
            <a:endParaRPr lang="en-US" dirty="0"/>
          </a:p>
        </p:txBody>
      </p:sp>
      <p:sp>
        <p:nvSpPr>
          <p:cNvPr id="14" name="Tekstvak 13"/>
          <p:cNvSpPr txBox="1"/>
          <p:nvPr/>
        </p:nvSpPr>
        <p:spPr>
          <a:xfrm>
            <a:off x="7043403" y="5255567"/>
            <a:ext cx="6928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H</a:t>
            </a:r>
            <a:r>
              <a:rPr lang="en-US" dirty="0" smtClean="0"/>
              <a:t>ue</a:t>
            </a:r>
            <a:endParaRPr lang="en-US" dirty="0"/>
          </a:p>
        </p:txBody>
      </p:sp>
      <p:sp>
        <p:nvSpPr>
          <p:cNvPr id="8" name="Boog 7"/>
          <p:cNvSpPr/>
          <p:nvPr/>
        </p:nvSpPr>
        <p:spPr>
          <a:xfrm flipV="1">
            <a:off x="5656262" y="3581400"/>
            <a:ext cx="3448050" cy="1743075"/>
          </a:xfrm>
          <a:prstGeom prst="arc">
            <a:avLst>
              <a:gd name="adj1" fmla="val 12589943"/>
              <a:gd name="adj2" fmla="val 19968481"/>
            </a:avLst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kstvak 17"/>
          <p:cNvSpPr txBox="1"/>
          <p:nvPr/>
        </p:nvSpPr>
        <p:spPr>
          <a:xfrm>
            <a:off x="7594161" y="2736503"/>
            <a:ext cx="11859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C</a:t>
            </a:r>
            <a:r>
              <a:rPr lang="en-US" dirty="0" smtClean="0"/>
              <a:t>hroma</a:t>
            </a:r>
            <a:endParaRPr lang="en-US" dirty="0"/>
          </a:p>
        </p:txBody>
      </p:sp>
      <p:cxnSp>
        <p:nvCxnSpPr>
          <p:cNvPr id="10" name="Rechte verbindingslijn met pijl 9"/>
          <p:cNvCxnSpPr/>
          <p:nvPr/>
        </p:nvCxnSpPr>
        <p:spPr>
          <a:xfrm>
            <a:off x="7389812" y="3198168"/>
            <a:ext cx="1600200" cy="0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kstvak 21"/>
          <p:cNvSpPr txBox="1"/>
          <p:nvPr/>
        </p:nvSpPr>
        <p:spPr>
          <a:xfrm>
            <a:off x="3913548" y="3467395"/>
            <a:ext cx="15712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/>
              <a:t>L</a:t>
            </a:r>
            <a:r>
              <a:rPr lang="en-US" dirty="0" smtClean="0"/>
              <a:t>uminance</a:t>
            </a:r>
            <a:endParaRPr lang="en-US" dirty="0"/>
          </a:p>
        </p:txBody>
      </p:sp>
      <p:cxnSp>
        <p:nvCxnSpPr>
          <p:cNvPr id="23" name="Rechte verbindingslijn met pijl 22"/>
          <p:cNvCxnSpPr/>
          <p:nvPr/>
        </p:nvCxnSpPr>
        <p:spPr>
          <a:xfrm flipV="1">
            <a:off x="5484812" y="3124200"/>
            <a:ext cx="0" cy="1280962"/>
          </a:xfrm>
          <a:prstGeom prst="straightConnector1">
            <a:avLst/>
          </a:prstGeom>
          <a:ln w="254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kstvak 27"/>
          <p:cNvSpPr txBox="1"/>
          <p:nvPr/>
        </p:nvSpPr>
        <p:spPr>
          <a:xfrm>
            <a:off x="1368424" y="6000748"/>
            <a:ext cx="47263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Well-balanced </a:t>
            </a:r>
            <a:r>
              <a:rPr lang="en-US" dirty="0" smtClean="0"/>
              <a:t>perceptual properties</a:t>
            </a:r>
            <a:endParaRPr lang="en-US" dirty="0"/>
          </a:p>
        </p:txBody>
      </p:sp>
      <p:sp>
        <p:nvSpPr>
          <p:cNvPr id="29" name="Tekstvak 28"/>
          <p:cNvSpPr txBox="1"/>
          <p:nvPr/>
        </p:nvSpPr>
        <p:spPr>
          <a:xfrm>
            <a:off x="912812" y="5939194"/>
            <a:ext cx="6238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en-US" sz="3200" b="1" dirty="0" smtClean="0">
                <a:solidFill>
                  <a:srgbClr val="00B050"/>
                </a:solidFill>
              </a:rPr>
              <a:t> </a:t>
            </a:r>
            <a:endParaRPr lang="en-US" sz="3200" b="1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8235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500"/>
    </mc:Choice>
    <mc:Fallback xmlns="">
      <p:transition spd="slow" advClick="0" advTm="35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tijn\rdevel\hierCols\ff_presentation\TC_node_link1_cr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3212" y="1198791"/>
            <a:ext cx="5495925" cy="553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el 1"/>
          <p:cNvSpPr>
            <a:spLocks noGrp="1"/>
          </p:cNvSpPr>
          <p:nvPr>
            <p:ph type="title"/>
          </p:nvPr>
        </p:nvSpPr>
        <p:spPr>
          <a:xfrm>
            <a:off x="609441" y="274639"/>
            <a:ext cx="10969943" cy="1143000"/>
          </a:xfrm>
        </p:spPr>
        <p:txBody>
          <a:bodyPr/>
          <a:lstStyle/>
          <a:p>
            <a:r>
              <a:rPr lang="en-US" dirty="0" smtClean="0"/>
              <a:t>Tree Colors</a:t>
            </a:r>
            <a:endParaRPr lang="en-US" dirty="0"/>
          </a:p>
        </p:txBody>
      </p:sp>
      <p:sp>
        <p:nvSpPr>
          <p:cNvPr id="4" name="Tekstvak 3"/>
          <p:cNvSpPr txBox="1"/>
          <p:nvPr/>
        </p:nvSpPr>
        <p:spPr>
          <a:xfrm>
            <a:off x="292099" y="5715000"/>
            <a:ext cx="42503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Goal = </a:t>
            </a:r>
            <a:r>
              <a:rPr lang="en-US" dirty="0" smtClean="0"/>
              <a:t>to support </a:t>
            </a:r>
            <a:r>
              <a:rPr lang="en-US" dirty="0" smtClean="0"/>
              <a:t>visual analysis </a:t>
            </a:r>
          </a:p>
          <a:p>
            <a:r>
              <a:rPr lang="en-US" dirty="0" smtClean="0"/>
              <a:t>of tree-structured data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33788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 xmlns="">
      <p:transition spd="slow" advClick="0" advTm="4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Tree Colors</a:t>
            </a:r>
            <a:endParaRPr lang="en-US" dirty="0"/>
          </a:p>
        </p:txBody>
      </p:sp>
      <p:sp>
        <p:nvSpPr>
          <p:cNvPr id="6" name="Tekstvak 5"/>
          <p:cNvSpPr txBox="1"/>
          <p:nvPr/>
        </p:nvSpPr>
        <p:spPr>
          <a:xfrm>
            <a:off x="292099" y="5715000"/>
            <a:ext cx="42503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Goal = </a:t>
            </a:r>
            <a:r>
              <a:rPr lang="en-US" dirty="0" smtClean="0"/>
              <a:t>to support </a:t>
            </a:r>
            <a:r>
              <a:rPr lang="en-US" dirty="0" smtClean="0"/>
              <a:t>visual analysis </a:t>
            </a:r>
          </a:p>
          <a:p>
            <a:r>
              <a:rPr lang="en-US" dirty="0" smtClean="0"/>
              <a:t>of tree-structured data</a:t>
            </a:r>
            <a:endParaRPr lang="en-US" dirty="0"/>
          </a:p>
        </p:txBody>
      </p:sp>
      <p:pic>
        <p:nvPicPr>
          <p:cNvPr id="3074" name="Picture 2" descr="D:\tijn\rdevel\hierCols\ff_presentation\TC_tm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4212" y="1752600"/>
            <a:ext cx="7116762" cy="468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1838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500"/>
    </mc:Choice>
    <mc:Fallback xmlns="">
      <p:transition spd="slow" advClick="0" advTm="2500"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"/>
</p:tagLst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Kantoor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621</TotalTime>
  <Words>47</Words>
  <Application>Microsoft Office PowerPoint</Application>
  <PresentationFormat>Aangepast</PresentationFormat>
  <Paragraphs>17</Paragraphs>
  <Slides>6</Slides>
  <Notes>1</Notes>
  <HiddenSlides>0</HiddenSlides>
  <MMClips>1</MMClips>
  <ScaleCrop>false</ScaleCrop>
  <HeadingPairs>
    <vt:vector size="4" baseType="variant">
      <vt:variant>
        <vt:lpstr>Thema</vt:lpstr>
      </vt:variant>
      <vt:variant>
        <vt:i4>1</vt:i4>
      </vt:variant>
      <vt:variant>
        <vt:lpstr>Diatitels</vt:lpstr>
      </vt:variant>
      <vt:variant>
        <vt:i4>6</vt:i4>
      </vt:variant>
    </vt:vector>
  </HeadingPairs>
  <TitlesOfParts>
    <vt:vector size="7" baseType="lpstr">
      <vt:lpstr>Kantoorthema</vt:lpstr>
      <vt:lpstr>PowerPoint-presentatie</vt:lpstr>
      <vt:lpstr>Trees</vt:lpstr>
      <vt:lpstr>Tree-structured data</vt:lpstr>
      <vt:lpstr>HCL color space</vt:lpstr>
      <vt:lpstr>Tree Colors</vt:lpstr>
      <vt:lpstr>Tree Colors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vt</dc:creator>
  <cp:lastModifiedBy>vt</cp:lastModifiedBy>
  <cp:revision>38</cp:revision>
  <dcterms:created xsi:type="dcterms:W3CDTF">2014-09-19T06:56:51Z</dcterms:created>
  <dcterms:modified xsi:type="dcterms:W3CDTF">2014-09-21T19:42:03Z</dcterms:modified>
</cp:coreProperties>
</file>

<file path=docProps/thumbnail.jpeg>
</file>